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32044-F803-408B-9B6C-858CE9EAAE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Tortuosity – A web based quiz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92934C-0B9F-4F55-B054-629DB0684E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Final </a:t>
            </a:r>
            <a:r>
              <a:rPr lang="en-US" dirty="0" err="1"/>
              <a:t>presentaiton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9223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0AE0F-D988-4625-AC95-8D012CBBF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 the game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86A68-F402-4DD4-9123-897DDAA02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835" y="2180496"/>
            <a:ext cx="11903977" cy="3678303"/>
          </a:xfrm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tx1"/>
                </a:solidFill>
              </a:rPr>
              <a:t>https://tortuositymmu.firebaseapp.com/</a:t>
            </a:r>
          </a:p>
        </p:txBody>
      </p:sp>
    </p:spTree>
    <p:extLst>
      <p:ext uri="{BB962C8B-B14F-4D97-AF65-F5344CB8AC3E}">
        <p14:creationId xmlns:p14="http://schemas.microsoft.com/office/powerpoint/2010/main" val="541317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5B750-F6DD-406C-9A75-F372998CF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  <a:endParaRPr lang="en-GB" dirty="0"/>
          </a:p>
        </p:txBody>
      </p:sp>
      <p:pic>
        <p:nvPicPr>
          <p:cNvPr id="13" name="Screen Recording 12">
            <a:hlinkClick r:id="" action="ppaction://media"/>
            <a:extLst>
              <a:ext uri="{FF2B5EF4-FFF2-40B4-BE49-F238E27FC236}">
                <a16:creationId xmlns:a16="http://schemas.microsoft.com/office/drawing/2014/main" id="{31DA97D0-D6D1-4381-A7C0-5CF0B1BDAE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4576" y="1892178"/>
            <a:ext cx="8973133" cy="4856518"/>
          </a:xfrm>
        </p:spPr>
      </p:pic>
    </p:spTree>
    <p:extLst>
      <p:ext uri="{BB962C8B-B14F-4D97-AF65-F5344CB8AC3E}">
        <p14:creationId xmlns:p14="http://schemas.microsoft.com/office/powerpoint/2010/main" val="299241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9697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9</TotalTime>
  <Words>20</Words>
  <Application>Microsoft Office PowerPoint</Application>
  <PresentationFormat>Widescreen</PresentationFormat>
  <Paragraphs>5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Gill Sans MT</vt:lpstr>
      <vt:lpstr>Wingdings 2</vt:lpstr>
      <vt:lpstr>Dividend</vt:lpstr>
      <vt:lpstr>Tortuosity – A web based quiz</vt:lpstr>
      <vt:lpstr>Play the game</vt:lpstr>
      <vt:lpstr>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Tortuosity – A web based quiz</dc:title>
  <dc:creator>John Rugen</dc:creator>
  <cp:lastModifiedBy>John Rugen</cp:lastModifiedBy>
  <cp:revision>2</cp:revision>
  <dcterms:created xsi:type="dcterms:W3CDTF">2019-03-14T16:50:28Z</dcterms:created>
  <dcterms:modified xsi:type="dcterms:W3CDTF">2019-03-14T17:00:25Z</dcterms:modified>
</cp:coreProperties>
</file>

<file path=docProps/thumbnail.jpeg>
</file>